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3" r:id="rId2"/>
    <p:sldId id="283" r:id="rId3"/>
    <p:sldId id="282" r:id="rId4"/>
    <p:sldId id="296" r:id="rId5"/>
    <p:sldId id="304" r:id="rId6"/>
    <p:sldId id="260" r:id="rId7"/>
    <p:sldId id="284" r:id="rId8"/>
    <p:sldId id="305" r:id="rId9"/>
    <p:sldId id="30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1941" autoAdjust="0"/>
  </p:normalViewPr>
  <p:slideViewPr>
    <p:cSldViewPr>
      <p:cViewPr varScale="1">
        <p:scale>
          <a:sx n="51" d="100"/>
          <a:sy n="5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6065D-1221-4DA1-98B2-6A0699A7C14A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6093D-AFA3-4DF4-A8C9-6814CBC1A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366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6093D-AFA3-4DF4-A8C9-6814CBC1A13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9974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6093D-AFA3-4DF4-A8C9-6814CBC1A13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6957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2DFF-5B02-4194-AD8C-7D554939D015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6BEB9-03F8-4DAD-857F-4954678BC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yandsearch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video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8.png"/><Relationship Id="rId5" Type="http://schemas.microsoft.com/office/2007/relationships/media" Target="../media/media5.mp3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mpodarok.com/stihi.php?stih=86" TargetMode="External"/><Relationship Id="rId2" Type="http://schemas.openxmlformats.org/officeDocument/2006/relationships/hyperlink" Target="http://yandex.ru/imag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video/" TargetMode="External"/><Relationship Id="rId5" Type="http://schemas.openxmlformats.org/officeDocument/2006/relationships/hyperlink" Target="http://yandex.ru/yandsearch" TargetMode="External"/><Relationship Id="rId4" Type="http://schemas.openxmlformats.org/officeDocument/2006/relationships/hyperlink" Target="http://samsud.ru/blogs/lyubimye-stihi/veter-voiny-stepan-kadashnikov-stihi-o-voin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Картинка вов, праздник, 9 мая, день победы. 1024x768 скачать обои на рабочий стол бесплатно, фото 547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4478" y="0"/>
            <a:ext cx="11450549" cy="7143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521495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      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Линейка, посвященная </a:t>
            </a:r>
          </a:p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           70-летию Победы</a:t>
            </a:r>
            <a:endParaRPr lang="ru-RU" sz="36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ayay.co.uk/backgrounds/historical/german_world_war_2_colour/soldier-with-MP-40-in-front-of-burning-building-in-russ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699" y="26392"/>
            <a:ext cx="9395667" cy="75790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357166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Начало Войны. Архив НКВД.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(часть фильма) </a:t>
            </a:r>
            <a:r>
              <a:rPr lang="en-US" sz="3200" b="1" dirty="0" smtClean="0">
                <a:hlinkClick r:id="rId3"/>
              </a:rPr>
              <a:t>http://yandex.ru/yandsearch</a:t>
            </a: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82070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admin Сегодня24.ру - Part 2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36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43174" y="285728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hlinkClick r:id="rId3"/>
              </a:rPr>
              <a:t>http://yandex.ru/video/#!/video/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870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Цветные фотографии советских солдат во Второй Мировой (53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528" y="-174844"/>
            <a:ext cx="11112843" cy="70328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0"/>
            <a:ext cx="4962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hlinkClick r:id="rId3"/>
              </a:rPr>
              <a:t>http://yandex.ru/images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10214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im3-tub-ru.yandex.net/i?id=17d415b3fe7fa189d4aaabceb03c9cf3-126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29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yrodom 1943 год в черно-белых фотография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8680" y="0"/>
            <a:ext cx="11110281" cy="725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Цветные фотографии советских солдат во Второй Мировой (53 фото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349060" cy="6858000"/>
          </a:xfrm>
          <a:prstGeom prst="rect">
            <a:avLst/>
          </a:prstGeom>
          <a:noFill/>
        </p:spPr>
      </p:pic>
      <p:pic>
        <p:nvPicPr>
          <p:cNvPr id="2" name="VA-Ya-Proshu-Hot_-Nenadolgo-Minus-s-melodiey(muzofon.com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75656" y="5661248"/>
            <a:ext cx="864096" cy="8640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71934" y="285728"/>
            <a:ext cx="50720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VA-</a:t>
            </a:r>
            <a:r>
              <a:rPr lang="en-US" sz="2400" dirty="0" err="1" smtClean="0">
                <a:solidFill>
                  <a:schemeClr val="bg1"/>
                </a:solidFill>
              </a:rPr>
              <a:t>Ya</a:t>
            </a:r>
            <a:r>
              <a:rPr lang="en-US" sz="2400" dirty="0" smtClean="0">
                <a:solidFill>
                  <a:schemeClr val="bg1"/>
                </a:solidFill>
              </a:rPr>
              <a:t>-</a:t>
            </a:r>
            <a:r>
              <a:rPr lang="en-US" sz="2400" dirty="0" err="1" smtClean="0">
                <a:solidFill>
                  <a:schemeClr val="bg1"/>
                </a:solidFill>
              </a:rPr>
              <a:t>Proshu</a:t>
            </a:r>
            <a:r>
              <a:rPr lang="en-US" sz="2400" dirty="0" smtClean="0">
                <a:solidFill>
                  <a:schemeClr val="bg1"/>
                </a:solidFill>
              </a:rPr>
              <a:t>-Hot_-</a:t>
            </a:r>
            <a:r>
              <a:rPr lang="en-US" sz="2400" dirty="0" err="1" smtClean="0">
                <a:solidFill>
                  <a:schemeClr val="bg1"/>
                </a:solidFill>
              </a:rPr>
              <a:t>Nenadolgo</a:t>
            </a:r>
            <a:r>
              <a:rPr lang="en-US" sz="2400" dirty="0" smtClean="0">
                <a:solidFill>
                  <a:schemeClr val="bg1"/>
                </a:solidFill>
              </a:rPr>
              <a:t>-Minus-s-</a:t>
            </a:r>
            <a:r>
              <a:rPr lang="en-US" sz="2400" dirty="0" err="1" smtClean="0">
                <a:solidFill>
                  <a:schemeClr val="bg1"/>
                </a:solidFill>
              </a:rPr>
              <a:t>melodiey</a:t>
            </a:r>
            <a:r>
              <a:rPr lang="en-US" sz="2400" dirty="0" smtClean="0">
                <a:solidFill>
                  <a:schemeClr val="bg1"/>
                </a:solidFill>
              </a:rPr>
              <a:t>(muzofon.com)</a:t>
            </a:r>
          </a:p>
        </p:txBody>
      </p:sp>
    </p:spTree>
    <p:extLst>
      <p:ext uri="{BB962C8B-B14F-4D97-AF65-F5344CB8AC3E}">
        <p14:creationId xmlns:p14="http://schemas.microsoft.com/office/powerpoint/2010/main" xmlns="" val="217233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Минута молчания</a:t>
            </a:r>
            <a:endParaRPr lang="ru-RU" dirty="0"/>
          </a:p>
        </p:txBody>
      </p:sp>
      <p:pic>
        <p:nvPicPr>
          <p:cNvPr id="24578" name="Picture 2" descr="Победа, ВОВ, ордена обои, фото, картинк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8286776" cy="517923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5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>
                <a:hlinkClick r:id="rId2"/>
              </a:rPr>
              <a:t>http://yandex.ru/images</a:t>
            </a:r>
            <a:endParaRPr lang="en-US" sz="2400" dirty="0" smtClean="0"/>
          </a:p>
          <a:p>
            <a:r>
              <a:rPr lang="en-US" sz="2400" dirty="0" smtClean="0"/>
              <a:t>VA-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Proshu</a:t>
            </a:r>
            <a:r>
              <a:rPr lang="en-US" sz="2400" dirty="0" smtClean="0"/>
              <a:t>-Hot_-</a:t>
            </a:r>
            <a:r>
              <a:rPr lang="en-US" sz="2400" dirty="0" err="1" smtClean="0"/>
              <a:t>Nenadolgo</a:t>
            </a:r>
            <a:r>
              <a:rPr lang="en-US" sz="2400" dirty="0" smtClean="0"/>
              <a:t>-Minus-s-</a:t>
            </a:r>
            <a:r>
              <a:rPr lang="en-US" sz="2400" dirty="0" err="1" smtClean="0"/>
              <a:t>melodiey</a:t>
            </a:r>
            <a:r>
              <a:rPr lang="en-US" sz="2400" dirty="0" smtClean="0"/>
              <a:t>(muzofon.com)</a:t>
            </a:r>
          </a:p>
          <a:p>
            <a:r>
              <a:rPr lang="en-US" sz="2400" dirty="0" err="1" smtClean="0"/>
              <a:t>Valeriy-Temnyy-Bombezhka-avia</a:t>
            </a:r>
            <a:r>
              <a:rPr lang="en-US" sz="2400" dirty="0" smtClean="0"/>
              <a:t>(muzofon.com)</a:t>
            </a:r>
          </a:p>
          <a:p>
            <a:r>
              <a:rPr lang="en-US" sz="2400" dirty="0" err="1" smtClean="0"/>
              <a:t>Minuta+molchaniya</a:t>
            </a:r>
            <a:r>
              <a:rPr lang="en-US" sz="2400" dirty="0" smtClean="0"/>
              <a:t>+-+</a:t>
            </a:r>
            <a:r>
              <a:rPr lang="en-US" sz="2400" dirty="0" err="1" smtClean="0"/>
              <a:t>metronom</a:t>
            </a:r>
            <a:r>
              <a:rPr lang="en-US" sz="2400" dirty="0" smtClean="0"/>
              <a:t>..</a:t>
            </a:r>
            <a:endParaRPr lang="ru-RU" sz="2400" dirty="0" smtClean="0"/>
          </a:p>
          <a:p>
            <a:r>
              <a:rPr lang="en-US" sz="2400" dirty="0" smtClean="0"/>
              <a:t>So-</a:t>
            </a:r>
            <a:r>
              <a:rPr lang="en-US" sz="2400" dirty="0" err="1" smtClean="0"/>
              <a:t>slovami</a:t>
            </a:r>
            <a:r>
              <a:rPr lang="en-US" sz="2400" dirty="0" smtClean="0"/>
              <a:t>-</a:t>
            </a:r>
            <a:r>
              <a:rPr lang="en-US" sz="2400" dirty="0" err="1" smtClean="0"/>
              <a:t>Gimn</a:t>
            </a:r>
            <a:r>
              <a:rPr lang="en-US" sz="2400" dirty="0" smtClean="0"/>
              <a:t>-</a:t>
            </a:r>
            <a:r>
              <a:rPr lang="en-US" sz="2400" dirty="0" err="1" smtClean="0"/>
              <a:t>Rossii</a:t>
            </a:r>
            <a:r>
              <a:rPr lang="en-US" sz="2400" dirty="0" smtClean="0"/>
              <a:t>(muzofon.com)</a:t>
            </a:r>
          </a:p>
          <a:p>
            <a:r>
              <a:rPr lang="ru-RU" sz="2400" b="1" dirty="0" smtClean="0"/>
              <a:t>Евтушенко Евгений - "Людей неинтересных в мире нет"</a:t>
            </a:r>
            <a:br>
              <a:rPr lang="ru-RU" sz="2400" b="1" dirty="0" smtClean="0"/>
            </a:br>
            <a:r>
              <a:rPr lang="ru-RU" sz="2400" b="1" dirty="0" smtClean="0"/>
              <a:t>© Источник: </a:t>
            </a:r>
            <a:r>
              <a:rPr lang="ru-RU" sz="2400" b="1" dirty="0" smtClean="0">
                <a:hlinkClick r:id="rId3"/>
              </a:rPr>
              <a:t>http://www.vampodarok.com/stihi.php?stih=86</a:t>
            </a:r>
            <a:endParaRPr lang="ru-RU" sz="2400" b="1" dirty="0" smtClean="0"/>
          </a:p>
          <a:p>
            <a:r>
              <a:rPr lang="ru-RU" sz="2600" b="1" dirty="0" smtClean="0"/>
              <a:t>Ветер войны. Степан </a:t>
            </a:r>
            <a:r>
              <a:rPr lang="ru-RU" sz="2600" b="1" dirty="0" err="1" smtClean="0"/>
              <a:t>Кадашников</a:t>
            </a:r>
            <a:r>
              <a:rPr lang="ru-RU" sz="2600" b="1" dirty="0" smtClean="0"/>
              <a:t>. Стихи о войне.</a:t>
            </a:r>
            <a:r>
              <a:rPr lang="en-US" sz="2600" b="1" dirty="0" smtClean="0"/>
              <a:t> </a:t>
            </a:r>
            <a:r>
              <a:rPr lang="en-US" sz="2600" b="1" dirty="0" smtClean="0">
                <a:hlinkClick r:id="rId4"/>
              </a:rPr>
              <a:t>http://samsud.ru/blogs/lyubimye-stihi/veter-voiny-stepan-kadashnikov-stihi-o-voine.html</a:t>
            </a:r>
            <a:endParaRPr lang="ru-RU" sz="2600" b="1" dirty="0" smtClean="0"/>
          </a:p>
          <a:p>
            <a:r>
              <a:rPr lang="ru-RU" sz="2600" b="1" dirty="0" smtClean="0"/>
              <a:t>Начало Войны. Архив НКВД. (часть фильма) </a:t>
            </a:r>
            <a:r>
              <a:rPr lang="en-US" sz="2600" b="1" dirty="0" smtClean="0">
                <a:hlinkClick r:id="rId5"/>
              </a:rPr>
              <a:t>http://yandex.ru/yandsearch</a:t>
            </a:r>
            <a:endParaRPr lang="ru-RU" sz="2600" b="1" dirty="0" smtClean="0"/>
          </a:p>
          <a:p>
            <a:r>
              <a:rPr lang="ru-RU" sz="2600" b="1" dirty="0" smtClean="0"/>
              <a:t>Левитан. Объявление о начале войны. </a:t>
            </a:r>
            <a:r>
              <a:rPr lang="en-US" sz="2600" b="1" dirty="0" smtClean="0">
                <a:hlinkClick r:id="rId6"/>
              </a:rPr>
              <a:t>http://yandex.ru/video/#!/video/</a:t>
            </a:r>
            <a:endParaRPr lang="ru-RU" sz="2600" b="1" dirty="0" smtClean="0"/>
          </a:p>
          <a:p>
            <a:endParaRPr lang="ru-RU" sz="2600" b="1" dirty="0" smtClean="0"/>
          </a:p>
          <a:p>
            <a:endParaRPr lang="ru-RU" sz="2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64</Words>
  <Application>Microsoft Office PowerPoint</Application>
  <PresentationFormat>Экран (4:3)</PresentationFormat>
  <Paragraphs>21</Paragraphs>
  <Slides>9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Минута молчания</vt:lpstr>
      <vt:lpstr>Источники информации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2015-01-16T16:49:42Z</dcterms:created>
  <dcterms:modified xsi:type="dcterms:W3CDTF">2015-03-28T18:05:10Z</dcterms:modified>
</cp:coreProperties>
</file>